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7" r:id="rId4"/>
    <p:sldId id="265" r:id="rId5"/>
    <p:sldId id="258" r:id="rId6"/>
    <p:sldId id="261" r:id="rId7"/>
    <p:sldId id="264" r:id="rId8"/>
    <p:sldId id="266" r:id="rId9"/>
    <p:sldId id="267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12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1929-82F6-47EF-B803-681E8774CA0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2203-20F0-4C5F-8CF4-4C418350A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6319599" y="3157207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온도조절</a:t>
            </a:r>
            <a:r>
              <a:rPr lang="en-US" sz="5249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</a:t>
            </a:r>
            <a:endParaRPr lang="en-US" sz="5249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6701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1958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발전</a:t>
            </a:r>
            <a:r>
              <a:rPr 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방향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420211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1952982" y="3885971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382944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습도 조절 기능 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37597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2" name="Text 8"/>
          <p:cNvSpPr/>
          <p:nvPr/>
        </p:nvSpPr>
        <p:spPr>
          <a:xfrm>
            <a:off x="5845154" y="390585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09406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Database 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314974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9473446" y="390585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37698" y="39405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센서값의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오류처리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질의응답 및 토의</a:t>
            </a:r>
            <a:endParaRPr lang="en-US" sz="437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179320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C#과 STM32를 사용하는 이유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318034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C#은 다양한 GUI 기능과 풍부한 개발 도구를 제공하여 온도조절 시스템을 쉽게 구현할 수 있습니다. STM32는 안정적이고 효율적인 하드웨어 플랫폼입니다.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5009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760220" y="5139571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C#은 사용자 인터페이스 개발에 용이하며, 다양한 라이브러리와 도구를 활용할 수 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45009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STM32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7593806" y="5139571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STM32는 저전력 및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확장성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갖춘 하드웨어 플랫폼으로 온도제어 애플리케이션에 적합합니다.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318379"/>
            <a:ext cx="10088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C#와 STM32를 이용한 온도조절 시스템 소개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3417808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7" name="Text 4"/>
          <p:cNvSpPr/>
          <p:nvPr/>
        </p:nvSpPr>
        <p:spPr>
          <a:xfrm>
            <a:off x="1982391" y="36399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</a:t>
            </a: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설정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982391" y="4120396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C#의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GUI를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통해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사용자는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편리하게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원하는 온도로 시스템을 설정할 수 있습니다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417808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36399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실시간 모니터링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4120396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STM32의 센서를 통해 </a:t>
            </a: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실시간으로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습도의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변화를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모니터링할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275540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3" name="Text 10"/>
          <p:cNvSpPr/>
          <p:nvPr/>
        </p:nvSpPr>
        <p:spPr>
          <a:xfrm>
            <a:off x="1982391" y="54977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에어컨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982391" y="597812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PWM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이용하여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의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설정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범위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 따라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팬의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회전속도를 조절합니다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275540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6" name="Text 13"/>
          <p:cNvSpPr/>
          <p:nvPr/>
        </p:nvSpPr>
        <p:spPr>
          <a:xfrm>
            <a:off x="7648456" y="54977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히터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648456" y="597812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PWM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이용하여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의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설정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범위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 따라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히터의 강도를 조절합니다</a:t>
            </a:r>
            <a:endParaRPr lang="en-US" altLang="ko-KR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07" y="6712935"/>
            <a:ext cx="5784378" cy="1174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48" y="5655751"/>
            <a:ext cx="653332" cy="7513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95" y="1765623"/>
            <a:ext cx="1827635" cy="2148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6040" r="34698"/>
          <a:stretch/>
        </p:blipFill>
        <p:spPr>
          <a:xfrm>
            <a:off x="11401736" y="1112156"/>
            <a:ext cx="1476341" cy="17455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736" y="2995458"/>
            <a:ext cx="1476341" cy="16584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52" y="1765623"/>
            <a:ext cx="2439384" cy="214837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202063" y="2425461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3202063" y="3026744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TextBox 13"/>
          <p:cNvSpPr txBox="1"/>
          <p:nvPr/>
        </p:nvSpPr>
        <p:spPr>
          <a:xfrm>
            <a:off x="3092337" y="2603623"/>
            <a:ext cx="3521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60" dirty="0"/>
              <a:t>UART Serial Rx/</a:t>
            </a:r>
            <a:r>
              <a:rPr lang="en-US" altLang="ko-KR" sz="2160" dirty="0" err="1"/>
              <a:t>Tx</a:t>
            </a:r>
            <a:r>
              <a:rPr lang="en-US" altLang="ko-KR" sz="2160" dirty="0"/>
              <a:t> </a:t>
            </a:r>
            <a:endParaRPr lang="ko-KR" altLang="en-US" sz="2160" dirty="0"/>
          </a:p>
        </p:txBody>
      </p:sp>
      <p:sp>
        <p:nvSpPr>
          <p:cNvPr id="15" name="TextBox 14"/>
          <p:cNvSpPr txBox="1"/>
          <p:nvPr/>
        </p:nvSpPr>
        <p:spPr>
          <a:xfrm>
            <a:off x="3891306" y="2161987"/>
            <a:ext cx="352127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Command</a:t>
            </a:r>
            <a:endParaRPr lang="ko-KR" altLang="en-US" sz="1320" dirty="0"/>
          </a:p>
        </p:txBody>
      </p:sp>
      <p:sp>
        <p:nvSpPr>
          <p:cNvPr id="16" name="TextBox 15"/>
          <p:cNvSpPr txBox="1"/>
          <p:nvPr/>
        </p:nvSpPr>
        <p:spPr>
          <a:xfrm>
            <a:off x="3357652" y="3224984"/>
            <a:ext cx="220854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Temperature / Humidity / SET Temperature</a:t>
            </a:r>
            <a:endParaRPr lang="ko-KR" altLang="en-US" sz="1320" dirty="0"/>
          </a:p>
        </p:txBody>
      </p:sp>
      <p:sp>
        <p:nvSpPr>
          <p:cNvPr id="17" name="TextBox 16"/>
          <p:cNvSpPr txBox="1"/>
          <p:nvPr/>
        </p:nvSpPr>
        <p:spPr>
          <a:xfrm>
            <a:off x="7674892" y="3976534"/>
            <a:ext cx="338758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SET Temperature &gt; Current Temperature</a:t>
            </a:r>
          </a:p>
          <a:p>
            <a:r>
              <a:rPr lang="en-US" altLang="ko-KR" sz="1320" dirty="0"/>
              <a:t>-&gt; Heating Mode </a:t>
            </a:r>
            <a:endParaRPr lang="ko-KR" altLang="en-US" sz="1320" dirty="0"/>
          </a:p>
        </p:txBody>
      </p:sp>
      <p:sp>
        <p:nvSpPr>
          <p:cNvPr id="18" name="TextBox 17"/>
          <p:cNvSpPr txBox="1"/>
          <p:nvPr/>
        </p:nvSpPr>
        <p:spPr>
          <a:xfrm>
            <a:off x="7674892" y="1659273"/>
            <a:ext cx="338758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SET Temperature &lt; Current Temperature</a:t>
            </a:r>
          </a:p>
          <a:p>
            <a:r>
              <a:rPr lang="en-US" altLang="ko-KR" sz="1320" dirty="0"/>
              <a:t>-&gt; Cooling Mode</a:t>
            </a:r>
            <a:endParaRPr lang="ko-KR" altLang="en-US" sz="1320" dirty="0"/>
          </a:p>
        </p:txBody>
      </p:sp>
      <p:sp>
        <p:nvSpPr>
          <p:cNvPr id="19" name="TextBox 18"/>
          <p:cNvSpPr txBox="1"/>
          <p:nvPr/>
        </p:nvSpPr>
        <p:spPr>
          <a:xfrm>
            <a:off x="4919818" y="6446237"/>
            <a:ext cx="338758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20" dirty="0"/>
              <a:t>DHT11 – Temperature / Humidity Sensor</a:t>
            </a:r>
            <a:endParaRPr lang="ko-KR" altLang="en-US" sz="1320" dirty="0"/>
          </a:p>
        </p:txBody>
      </p:sp>
      <p:sp>
        <p:nvSpPr>
          <p:cNvPr id="20" name="오른쪽 화살표 19"/>
          <p:cNvSpPr/>
          <p:nvPr/>
        </p:nvSpPr>
        <p:spPr>
          <a:xfrm>
            <a:off x="7925786" y="2132386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오른쪽 화살표 20"/>
          <p:cNvSpPr/>
          <p:nvPr/>
        </p:nvSpPr>
        <p:spPr>
          <a:xfrm>
            <a:off x="7925786" y="3662774"/>
            <a:ext cx="2254412" cy="2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위쪽/아래쪽 화살표 22"/>
          <p:cNvSpPr/>
          <p:nvPr/>
        </p:nvSpPr>
        <p:spPr>
          <a:xfrm>
            <a:off x="6313013" y="4520277"/>
            <a:ext cx="125203" cy="10725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TextBox 23"/>
          <p:cNvSpPr txBox="1"/>
          <p:nvPr/>
        </p:nvSpPr>
        <p:spPr>
          <a:xfrm>
            <a:off x="8199525" y="2770754"/>
            <a:ext cx="19806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20" dirty="0"/>
              <a:t>PWM Control</a:t>
            </a:r>
            <a:endParaRPr lang="ko-KR" altLang="en-US" sz="1920" dirty="0"/>
          </a:p>
        </p:txBody>
      </p:sp>
      <p:sp>
        <p:nvSpPr>
          <p:cNvPr id="22" name="Text 1"/>
          <p:cNvSpPr/>
          <p:nvPr/>
        </p:nvSpPr>
        <p:spPr>
          <a:xfrm>
            <a:off x="652952" y="464966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구성</a:t>
            </a:r>
            <a:endParaRPr lang="en-US" sz="4374" dirty="0"/>
          </a:p>
        </p:txBody>
      </p:sp>
      <p:sp>
        <p:nvSpPr>
          <p:cNvPr id="26" name="Text 6"/>
          <p:cNvSpPr/>
          <p:nvPr/>
        </p:nvSpPr>
        <p:spPr>
          <a:xfrm>
            <a:off x="863052" y="39765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96AF1"/>
                </a:solidFill>
                <a:latin typeface="Barlow" pitchFamily="34" charset="0"/>
              </a:rPr>
              <a:t>C#</a:t>
            </a:r>
            <a:endParaRPr lang="en-US" altLang="ko-KR" sz="2187" dirty="0"/>
          </a:p>
        </p:txBody>
      </p:sp>
      <p:sp>
        <p:nvSpPr>
          <p:cNvPr id="27" name="Text 6"/>
          <p:cNvSpPr/>
          <p:nvPr/>
        </p:nvSpPr>
        <p:spPr>
          <a:xfrm>
            <a:off x="5452948" y="39805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96AF1"/>
                </a:solidFill>
                <a:latin typeface="Barlow" pitchFamily="34" charset="0"/>
              </a:rPr>
              <a:t>STM32</a:t>
            </a:r>
            <a:endParaRPr lang="en-US" altLang="ko-KR" sz="2187" dirty="0"/>
          </a:p>
        </p:txBody>
      </p:sp>
    </p:spTree>
    <p:extLst>
      <p:ext uri="{BB962C8B-B14F-4D97-AF65-F5344CB8AC3E}">
        <p14:creationId xmlns:p14="http://schemas.microsoft.com/office/powerpoint/2010/main" val="39189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77158"/>
            <a:ext cx="640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 기능에 대한 간단한 소개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9739065" y="5615672"/>
            <a:ext cx="2956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연결 정보 </a:t>
            </a:r>
            <a:r>
              <a:rPr lang="en-US" sz="2187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인터페이스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9739065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제어가 가능한 상태인지 연결상태를 확인할 수 있습니다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97762" y="5615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</a:t>
            </a: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습도</a:t>
            </a: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표시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1797762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실시간으로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온습도정보를 표시하여 사용자가 현재온습도를 알 수 있도록 합니다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612168" y="5615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온도 조절 버튼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612168" y="60960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특정 온도 값을 설정하고 제어하기 </a:t>
            </a:r>
            <a:r>
              <a:rPr 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위해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버튼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</a:t>
            </a: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사용할 수 있습니다.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80" y="2190031"/>
            <a:ext cx="5022285" cy="299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101328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 </a:t>
            </a: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흐름도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65313" y="2240041"/>
            <a:ext cx="99893" cy="5040000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6" name="Shape 3"/>
          <p:cNvSpPr/>
          <p:nvPr/>
        </p:nvSpPr>
        <p:spPr>
          <a:xfrm>
            <a:off x="7565172" y="289005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7" name="Shape 4"/>
          <p:cNvSpPr/>
          <p:nvPr/>
        </p:nvSpPr>
        <p:spPr>
          <a:xfrm>
            <a:off x="7065228" y="26900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8" name="Text 5"/>
          <p:cNvSpPr/>
          <p:nvPr/>
        </p:nvSpPr>
        <p:spPr>
          <a:xfrm>
            <a:off x="7257990" y="2731765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7386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시리얼 포트 연결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21908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Serial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포트를 통해 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C#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프로그램과 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를 연결합니다</a:t>
            </a:r>
            <a:r>
              <a:rPr lang="en-US" altLang="ko-KR" sz="175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92648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2" name="Shape 9"/>
          <p:cNvSpPr/>
          <p:nvPr/>
        </p:nvSpPr>
        <p:spPr>
          <a:xfrm>
            <a:off x="7065228" y="37265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3" name="Text 10"/>
          <p:cNvSpPr/>
          <p:nvPr/>
        </p:nvSpPr>
        <p:spPr>
          <a:xfrm>
            <a:off x="7223700" y="37681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37750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요청</a:t>
            </a:r>
            <a:endParaRPr lang="en-US" altLang="ko-KR" sz="2187" dirty="0"/>
          </a:p>
        </p:txBody>
      </p:sp>
      <p:sp>
        <p:nvSpPr>
          <p:cNvPr id="15" name="Text 12"/>
          <p:cNvSpPr/>
          <p:nvPr/>
        </p:nvSpPr>
        <p:spPr>
          <a:xfrm>
            <a:off x="1760220" y="4255510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을 통해 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에게 온습도 값을 요청합니다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altLang="ko-KR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4321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7" name="Shape 14"/>
          <p:cNvSpPr/>
          <p:nvPr/>
        </p:nvSpPr>
        <p:spPr>
          <a:xfrm>
            <a:off x="7065228" y="484324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8" name="Text 15"/>
          <p:cNvSpPr/>
          <p:nvPr/>
        </p:nvSpPr>
        <p:spPr>
          <a:xfrm>
            <a:off x="7223700" y="488491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8918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전송</a:t>
            </a:r>
            <a:endParaRPr lang="en-US" altLang="ko-KR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372241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 온습도 센서로 측정한 값을 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C#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에게 전송합니다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altLang="ko-KR" sz="1750" dirty="0"/>
          </a:p>
        </p:txBody>
      </p:sp>
      <p:sp>
        <p:nvSpPr>
          <p:cNvPr id="21" name="Shape 18"/>
          <p:cNvSpPr/>
          <p:nvPr/>
        </p:nvSpPr>
        <p:spPr>
          <a:xfrm>
            <a:off x="6287631" y="614942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2" name="Shape 19"/>
          <p:cNvSpPr/>
          <p:nvPr/>
        </p:nvSpPr>
        <p:spPr>
          <a:xfrm>
            <a:off x="7065228" y="594946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23" name="Text 20"/>
          <p:cNvSpPr/>
          <p:nvPr/>
        </p:nvSpPr>
        <p:spPr>
          <a:xfrm>
            <a:off x="7216080" y="599113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871198" y="59980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온습도값 화면 출력</a:t>
            </a:r>
            <a:endParaRPr lang="en-US" altLang="ko-KR" sz="2187" dirty="0"/>
          </a:p>
        </p:txBody>
      </p:sp>
      <p:sp>
        <p:nvSpPr>
          <p:cNvPr id="25" name="Text 22"/>
          <p:cNvSpPr/>
          <p:nvPr/>
        </p:nvSpPr>
        <p:spPr>
          <a:xfrm>
            <a:off x="1760220" y="6478458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ko-KR" altLang="en-US" sz="1750" dirty="0"/>
              <a:t>수신한 측정값을 </a:t>
            </a:r>
            <a:r>
              <a:rPr lang="en-US" altLang="ko-KR" sz="1750" dirty="0"/>
              <a:t>C#</a:t>
            </a:r>
            <a:r>
              <a:rPr lang="ko-KR" altLang="en-US" sz="1750" dirty="0"/>
              <a:t>의 </a:t>
            </a:r>
            <a:r>
              <a:rPr lang="en-US" altLang="ko-KR" sz="1750" dirty="0"/>
              <a:t>GUI </a:t>
            </a:r>
            <a:r>
              <a:rPr lang="ko-KR" altLang="en-US" sz="1750" dirty="0"/>
              <a:t>기능을 통해 화면에 표시합니다</a:t>
            </a:r>
            <a:r>
              <a:rPr lang="en-US" altLang="ko-KR" sz="175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101328"/>
            <a:ext cx="6697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시스템 </a:t>
            </a:r>
            <a:r>
              <a:rPr lang="en-US" sz="4374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</a:t>
            </a: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흐름도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65313" y="2240042"/>
            <a:ext cx="99893" cy="4888111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6" name="Shape 3"/>
          <p:cNvSpPr/>
          <p:nvPr/>
        </p:nvSpPr>
        <p:spPr>
          <a:xfrm>
            <a:off x="7565172" y="366021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</p:sp>
      <p:sp>
        <p:nvSpPr>
          <p:cNvPr id="7" name="Shape 4"/>
          <p:cNvSpPr/>
          <p:nvPr/>
        </p:nvSpPr>
        <p:spPr>
          <a:xfrm>
            <a:off x="7065228" y="346024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8" name="Text 5"/>
          <p:cNvSpPr/>
          <p:nvPr/>
        </p:nvSpPr>
        <p:spPr>
          <a:xfrm>
            <a:off x="7257990" y="350191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5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35088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</a:rPr>
              <a:t>희망 온도 요청</a:t>
            </a:r>
            <a:endParaRPr lang="en-US" altLang="ko-KR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989240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/>
              <a:t>C#</a:t>
            </a:r>
            <a:r>
              <a:rPr lang="ko-KR" altLang="en-US" sz="1750" dirty="0"/>
              <a:t>의 인터페이스 버튼을 통해 희망 온도를 </a:t>
            </a:r>
            <a:r>
              <a:rPr lang="en-US" altLang="ko-KR" sz="1750" dirty="0"/>
              <a:t>STM32</a:t>
            </a:r>
            <a:r>
              <a:rPr lang="ko-KR" altLang="en-US" sz="1750" dirty="0"/>
              <a:t>에 요청합니다</a:t>
            </a:r>
            <a:r>
              <a:rPr lang="en-US" altLang="ko-KR" sz="1750" dirty="0"/>
              <a:t>.</a:t>
            </a:r>
          </a:p>
        </p:txBody>
      </p:sp>
      <p:sp>
        <p:nvSpPr>
          <p:cNvPr id="11" name="Shape 8"/>
          <p:cNvSpPr/>
          <p:nvPr/>
        </p:nvSpPr>
        <p:spPr>
          <a:xfrm>
            <a:off x="6287631" y="5175118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2" name="Shape 9"/>
          <p:cNvSpPr/>
          <p:nvPr/>
        </p:nvSpPr>
        <p:spPr>
          <a:xfrm>
            <a:off x="7065228" y="49751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  <a:scene3d>
            <a:camera prst="orthographicFront"/>
            <a:lightRig rig="threePt" dir="t"/>
          </a:scene3d>
          <a:sp3d>
            <a:bevelT prst="convex"/>
          </a:sp3d>
        </p:spPr>
      </p:sp>
      <p:sp>
        <p:nvSpPr>
          <p:cNvPr id="13" name="Text 10"/>
          <p:cNvSpPr/>
          <p:nvPr/>
        </p:nvSpPr>
        <p:spPr>
          <a:xfrm>
            <a:off x="7223700" y="501682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</a:rPr>
              <a:t>6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5023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ko-KR" alt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에어컨 및 히터 구동</a:t>
            </a:r>
            <a:endParaRPr lang="en-US" altLang="ko-KR" sz="2187" dirty="0"/>
          </a:p>
        </p:txBody>
      </p:sp>
      <p:sp>
        <p:nvSpPr>
          <p:cNvPr id="15" name="Text 12"/>
          <p:cNvSpPr/>
          <p:nvPr/>
        </p:nvSpPr>
        <p:spPr>
          <a:xfrm>
            <a:off x="1760220" y="5504147"/>
            <a:ext cx="43329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STM32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는 현재 온도와 </a:t>
            </a:r>
            <a:r>
              <a:rPr lang="ko-KR" altLang="en-US" sz="17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희망온도의</a:t>
            </a:r>
            <a:r>
              <a:rPr lang="ko-KR" alt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차이에 따라 에어컨 및 히터를 구동합니다</a:t>
            </a:r>
            <a:r>
              <a:rPr lang="en-US" altLang="ko-KR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898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8940" y="5295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시연 영상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C#프로젝트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1941001" y="1475243"/>
            <a:ext cx="10343763" cy="58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8940" y="2811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err="1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구현코드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2482334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59711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037088" y="446067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" y="1928090"/>
            <a:ext cx="7432764" cy="6301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802" y="975479"/>
            <a:ext cx="6716062" cy="38200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802" y="4736940"/>
            <a:ext cx="5725324" cy="3543795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263867" y="14121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STM32 Code</a:t>
            </a:r>
            <a:endParaRPr lang="en-US" sz="2187" dirty="0"/>
          </a:p>
        </p:txBody>
      </p:sp>
      <p:sp>
        <p:nvSpPr>
          <p:cNvPr id="20" name="Text 5"/>
          <p:cNvSpPr/>
          <p:nvPr/>
        </p:nvSpPr>
        <p:spPr>
          <a:xfrm>
            <a:off x="5574149" y="1410773"/>
            <a:ext cx="13363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C# Code</a:t>
            </a:r>
            <a:endParaRPr lang="en-US" sz="2187" dirty="0"/>
          </a:p>
        </p:txBody>
      </p:sp>
      <p:sp>
        <p:nvSpPr>
          <p:cNvPr id="15" name="아래쪽 화살표 14"/>
          <p:cNvSpPr/>
          <p:nvPr/>
        </p:nvSpPr>
        <p:spPr>
          <a:xfrm>
            <a:off x="2098379" y="1412179"/>
            <a:ext cx="315604" cy="46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989729" y="1486244"/>
            <a:ext cx="483314" cy="24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342</Words>
  <Application>Microsoft Office PowerPoint</Application>
  <PresentationFormat>사용자 지정</PresentationFormat>
  <Paragraphs>77</Paragraphs>
  <Slides>11</Slides>
  <Notes>10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LG</cp:lastModifiedBy>
  <cp:revision>28</cp:revision>
  <dcterms:created xsi:type="dcterms:W3CDTF">2023-12-29T00:26:21Z</dcterms:created>
  <dcterms:modified xsi:type="dcterms:W3CDTF">2024-05-03T07:34:38Z</dcterms:modified>
</cp:coreProperties>
</file>